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74" r:id="rId5"/>
    <p:sldId id="264" r:id="rId6"/>
    <p:sldId id="261" r:id="rId7"/>
    <p:sldId id="260" r:id="rId8"/>
    <p:sldId id="268" r:id="rId9"/>
    <p:sldId id="269" r:id="rId10"/>
    <p:sldId id="265" r:id="rId11"/>
    <p:sldId id="267" r:id="rId12"/>
    <p:sldId id="270" r:id="rId13"/>
    <p:sldId id="263" r:id="rId14"/>
    <p:sldId id="262" r:id="rId15"/>
    <p:sldId id="271" r:id="rId16"/>
    <p:sldId id="272" r:id="rId17"/>
    <p:sldId id="275" r:id="rId18"/>
    <p:sldId id="278" r:id="rId19"/>
    <p:sldId id="276" r:id="rId20"/>
    <p:sldId id="266" r:id="rId21"/>
    <p:sldId id="259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EF874E-C6CD-4A34-91E6-37CE292EE325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7391E6-1214-4868-8409-B6C185C9002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……..</a:t>
            </a:r>
            <a:r>
              <a:rPr lang="el-GR" sz="3600" b="1" smtClean="0">
                <a:solidFill>
                  <a:srgbClr val="FF0000"/>
                </a:solidFill>
              </a:rPr>
              <a:t> </a:t>
            </a:r>
            <a:r>
              <a:rPr lang="el-GR" sz="3600" b="1" dirty="0" smtClean="0">
                <a:solidFill>
                  <a:srgbClr val="FF0000"/>
                </a:solidFill>
              </a:rPr>
              <a:t>ΓΥΜΝΑΣΙΟ ΗΡΑΚΛΕΙΟΥ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2" y="21328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διάλογος είναι ο καλύτερος τρόπος για την επίλυση προβλημάτων.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2016224" cy="22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- Εικόνα" descr="φωνάζω δάσκαλ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1432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19168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Όταν με κοροϊδεύουν ή με ενοχλούν το λέω στον δάσκαλό μου.</a:t>
            </a:r>
            <a:endParaRPr lang="el-G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www.adrianoventura.com.br/bullying/imagens/enque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240360" cy="4198277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191683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Προσέχω πάντα τις οδηγίες από τον δάσκαλό μου και αν δεν καταλαβαίνω σηκώνω το χέρι μου για να τον ρωτήσω.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0119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212878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Φωνάζοντας δυνατά ενοχλείτε τον δάσκαλό σας και τους συμμαθητές σας. </a:t>
            </a:r>
          </a:p>
          <a:p>
            <a:endParaRPr lang="el-GR" sz="2400" dirty="0" smtClean="0"/>
          </a:p>
          <a:p>
            <a:r>
              <a:rPr lang="el-GR" sz="2400" dirty="0" smtClean="0"/>
              <a:t>Περιμένετε υπομονετικά. </a:t>
            </a:r>
            <a:endParaRPr lang="el-G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9824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184482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Συνεργάζομαι με τον συμμαθητή μου και αν δεν γνωρίζει ζητάω βοήθεια από τον δάσκαλό μου. 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2592288" cy="22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168352" cy="38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184482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Ελέγχω την ένταση των ηχείων μου για να μην ενοχλώ. 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 descr="http://asteriskos.files.wordpress.com/2014/04/listen-to-the-music-1_192756-480x360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0" y="2564904"/>
            <a:ext cx="3803915" cy="285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184482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Απαγορεύεται να φέρνω από το σπίτι </a:t>
            </a:r>
            <a:r>
              <a:rPr lang="en-US" sz="2400" dirty="0" smtClean="0"/>
              <a:t>CD </a:t>
            </a:r>
            <a:r>
              <a:rPr lang="el-GR" sz="2400" dirty="0" smtClean="0"/>
              <a:t>με παιχνίδια ή </a:t>
            </a:r>
            <a:r>
              <a:rPr lang="en-US" sz="2400" dirty="0" err="1" smtClean="0"/>
              <a:t>usb</a:t>
            </a:r>
            <a:r>
              <a:rPr lang="en-US" sz="2400" dirty="0" smtClean="0"/>
              <a:t> </a:t>
            </a:r>
            <a:r>
              <a:rPr lang="el-GR" sz="2400" dirty="0" err="1" smtClean="0"/>
              <a:t>στικάκια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952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swtv.com/fresnoconnect/INSERT-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2695575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206084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διαδίκτυο κρύβει πολλούς κινδύνους. </a:t>
            </a:r>
          </a:p>
          <a:p>
            <a:r>
              <a:rPr lang="el-GR" sz="2400" dirty="0" smtClean="0"/>
              <a:t>Συμβουλεύομαι το δάσκαλο ή  τους γονείς μου για τις ιστοσελίδες που βλέπω.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7 - Εικόνα" descr="Ακαταλλη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88840"/>
            <a:ext cx="3586495" cy="309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206084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l-GR" sz="2400" dirty="0" smtClean="0"/>
              <a:t> συνομιλία με αγνώστους στο σχολείο ή στο σπίτι είναι επικίνδυνη.</a:t>
            </a:r>
          </a:p>
          <a:p>
            <a:endParaRPr lang="el-GR" sz="2400" dirty="0" smtClean="0"/>
          </a:p>
          <a:p>
            <a:r>
              <a:rPr lang="el-GR" sz="2400" dirty="0" smtClean="0"/>
              <a:t>Συμβουλεύομαι τους γονείς ή τον δάσκαλο με ποιον συνομιλώ. 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- Εικόνα" descr="συνομιλί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079973" cy="346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206084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Συγκρατώ τον θυμό μου για ότι δεν εκτελείται σωστά.</a:t>
            </a:r>
          </a:p>
          <a:p>
            <a:endParaRPr lang="el-GR" sz="2400" dirty="0" smtClean="0"/>
          </a:p>
          <a:p>
            <a:r>
              <a:rPr lang="el-GR" sz="2400" dirty="0" smtClean="0"/>
              <a:t>Καλύτερα να ενημερώσω τον δάσκαλο.!!!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- Εικόνα" descr="καταστροφ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3932910" cy="2862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2" y="220486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Τρώω το φαγητό στο διάλειμμα και όχι στο εργαστήριο. Δεν φέρνω αναψυκτικά και νερά.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5"/>
            <a:ext cx="4000540" cy="325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18448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Αποθηκεύω πάντα τις εργασίες μου στο φάκελό μου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40968"/>
            <a:ext cx="6610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</a:t>
            </a:r>
            <a:r>
              <a:rPr lang="el-GR" sz="2800" b="1" spc="50" baseline="300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19888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Πριν φύγω παίρνω πίσω όλα τα πράγματά μου, σβήνω τον υπολογιστή μου και βάζω την καρέκλα μου στην θέση της. </a:t>
            </a:r>
            <a:endParaRPr lang="el-GR" sz="2400" dirty="0"/>
          </a:p>
        </p:txBody>
      </p:sp>
      <p:pic>
        <p:nvPicPr>
          <p:cNvPr id="15362" name="Picture 2" descr="http://i1346.photobucket.com/albums/p698/seishunmelon/Anime%20Recaps/2014/Noragami/E11/noragami-episode-11-06_zps6586dc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4714875" cy="264795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5991671"/>
            <a:ext cx="82089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Ειδικό Γυμνάσιο Ηρακλείου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843808" y="256490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Σας ευχαριστώ!!!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220486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Οι τσίχλες απαγορεύονται στο χώρο του εργαστηρίου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10 - Ομάδα"/>
          <p:cNvGrpSpPr/>
          <p:nvPr/>
        </p:nvGrpSpPr>
        <p:grpSpPr>
          <a:xfrm>
            <a:off x="1835696" y="3284984"/>
            <a:ext cx="2459038" cy="2471738"/>
            <a:chOff x="1835696" y="3284984"/>
            <a:chExt cx="2459038" cy="2471738"/>
          </a:xfrm>
        </p:grpSpPr>
        <p:pic>
          <p:nvPicPr>
            <p:cNvPr id="8" name="Picture 10" descr="j02321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3573016"/>
              <a:ext cx="1455737" cy="1844675"/>
            </a:xfrm>
            <a:prstGeom prst="rect">
              <a:avLst/>
            </a:prstGeom>
            <a:noFill/>
          </p:spPr>
        </p:pic>
        <p:pic>
          <p:nvPicPr>
            <p:cNvPr id="9" name="Picture 13" descr="MCj0303675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3284984"/>
              <a:ext cx="2459038" cy="2471738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www.manamia.gr/assets/media/PICTURES/eikones/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285753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22048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Διατηρώ το χώρο του εργαστηρίου καθαρό.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1146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191683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Σέβομαι τον εξοπλισμό του εργαστηρίου.  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476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1.bp.blogspot.com/-0AYLUy1gLbc/UJEg0XeI0XI/AAAAAAAAApM/cT0eyWVMf-A/s1600/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24944"/>
            <a:ext cx="2592288" cy="261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203819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άγγιγμα των καλωδίων μπορεί να γίνει επικίνδυνο. 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92349"/>
            <a:ext cx="35337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2" y="211949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Κάθομαι πάντα στην ίδια θέση.  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4710168" cy="31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191683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Μοιράζομαι τον χρόνο της εργασίας με τους συμμαθητές μου </a:t>
            </a:r>
            <a:endParaRPr lang="el-GR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360551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7 - Εικόνα" descr="τσακωμό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5" y="1628800"/>
            <a:ext cx="3122811" cy="3960440"/>
          </a:xfrm>
          <a:prstGeom prst="rect">
            <a:avLst/>
          </a:prstGeom>
        </p:spPr>
      </p:pic>
      <p:pic>
        <p:nvPicPr>
          <p:cNvPr id="12290" name="Picture 2" descr="http://www.clipartbest.com/cliparts/biy/Laq/biyLaqE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0968"/>
            <a:ext cx="126014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Κανόνες εργαστηρίου Πληροφορικής</a:t>
            </a:r>
            <a:endParaRPr lang="el-G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584" y="206084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δεν κάθομαι σωστά θα έχω πόνους στην πλάτη, τον λαιμό και στα πόδια.</a:t>
            </a:r>
            <a:endParaRPr lang="el-GR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024336" cy="33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l-GR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ος</a:t>
            </a:r>
            <a:r>
              <a:rPr lang="el-G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ΚΑΝΟΝΑΣ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394</TotalTime>
  <Words>377</Words>
  <Application>Microsoft Office PowerPoint</Application>
  <PresentationFormat>Προβολή στην οθόνη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Άποψη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  <vt:lpstr>Κανόνες εργαστηρίου Πληροφορικής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Κανόνες εργαστηρίου Πληροφορικής</dc:title>
  <dc:creator>THANASIS</dc:creator>
  <cp:lastModifiedBy>USER</cp:lastModifiedBy>
  <cp:revision>67</cp:revision>
  <dcterms:created xsi:type="dcterms:W3CDTF">2014-04-06T12:50:31Z</dcterms:created>
  <dcterms:modified xsi:type="dcterms:W3CDTF">2015-09-10T20:11:28Z</dcterms:modified>
</cp:coreProperties>
</file>